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85"/>
  </p:normalViewPr>
  <p:slideViewPr>
    <p:cSldViewPr snapToGrid="0" snapToObjects="1">
      <p:cViewPr varScale="1">
        <p:scale>
          <a:sx n="81" d="100"/>
          <a:sy n="81" d="100"/>
        </p:scale>
        <p:origin x="2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9/17/18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9/17/18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ilezilla-project.org/download.php?platform=os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/>
              <a:t>ftp for mac</a:t>
            </a:r>
            <a:endParaRPr kumimoji="1"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12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下載網址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sz="3200" dirty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https://filezilla-project.org/download.php?platform=osx</a:t>
            </a:r>
            <a:endParaRPr kumimoji="1" lang="en-US" altLang="zh-TW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50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下載後 直接雙擊 會自行安裝</a:t>
            </a:r>
            <a:endParaRPr kumimoji="1" lang="en-US" altLang="zh-TW" dirty="0"/>
          </a:p>
          <a:p>
            <a:r>
              <a:rPr kumimoji="1" lang="zh-TW" altLang="en-US" dirty="0"/>
              <a:t>把圖案拉進資料夾完成安裝</a:t>
            </a:r>
            <a:endParaRPr kumimoji="1" lang="en-US" altLang="zh-TW" dirty="0"/>
          </a:p>
          <a:p>
            <a:r>
              <a:rPr kumimoji="1" lang="zh-TW" altLang="en-US" dirty="0"/>
              <a:t>點擊圖案即可運行程式</a:t>
            </a:r>
            <a:endParaRPr kumimoji="1" lang="en-US" altLang="zh-TW" dirty="0"/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346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輸入ＩＰ位址和連接阜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3504748"/>
            <a:ext cx="10058400" cy="1283603"/>
          </a:xfrm>
        </p:spPr>
      </p:pic>
      <p:sp>
        <p:nvSpPr>
          <p:cNvPr id="3" name="文字方塊 2"/>
          <p:cNvSpPr txBox="1"/>
          <p:nvPr/>
        </p:nvSpPr>
        <p:spPr>
          <a:xfrm>
            <a:off x="1069848" y="2093976"/>
            <a:ext cx="347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依照課程輸入使用者名稱和密碼 </a:t>
            </a:r>
            <a:endParaRPr kumimoji="1" lang="en-US" altLang="zh-TW" dirty="0"/>
          </a:p>
          <a:p>
            <a:r>
              <a:rPr kumimoji="1" lang="zh-TW" altLang="en-US" dirty="0"/>
              <a:t>位址為</a:t>
            </a:r>
            <a:r>
              <a:rPr kumimoji="1" lang="en-US" altLang="zh-TW" dirty="0"/>
              <a:t>120.126.19.156 </a:t>
            </a:r>
          </a:p>
        </p:txBody>
      </p:sp>
    </p:spTree>
    <p:extLst>
      <p:ext uri="{BB962C8B-B14F-4D97-AF65-F5344CB8AC3E}">
        <p14:creationId xmlns:p14="http://schemas.microsoft.com/office/powerpoint/2010/main" val="77813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壓縮檔案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20" y="2041852"/>
            <a:ext cx="6973545" cy="4130348"/>
          </a:xfrm>
        </p:spPr>
      </p:pic>
      <p:sp>
        <p:nvSpPr>
          <p:cNvPr id="3" name="文字方塊 2"/>
          <p:cNvSpPr txBox="1"/>
          <p:nvPr/>
        </p:nvSpPr>
        <p:spPr>
          <a:xfrm>
            <a:off x="4645572" y="940077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多個檔案會請同學做壓縮的動作</a:t>
            </a:r>
            <a:endParaRPr kumimoji="1" lang="en-US" altLang="zh-TW" dirty="0"/>
          </a:p>
          <a:p>
            <a:r>
              <a:rPr kumimoji="1" lang="zh-TW" altLang="en-US" dirty="0"/>
              <a:t>單一檔案不用壓縮</a:t>
            </a:r>
            <a:endParaRPr kumimoji="1" lang="en-US" altLang="zh-TW" dirty="0"/>
          </a:p>
          <a:p>
            <a:r>
              <a:rPr kumimoji="1" lang="zh-TW" altLang="en-US" dirty="0"/>
              <a:t>檔名命名為學號即可</a:t>
            </a:r>
          </a:p>
        </p:txBody>
      </p:sp>
    </p:spTree>
    <p:extLst>
      <p:ext uri="{BB962C8B-B14F-4D97-AF65-F5344CB8AC3E}">
        <p14:creationId xmlns:p14="http://schemas.microsoft.com/office/powerpoint/2010/main" val="34475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上傳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710047"/>
            <a:ext cx="10058400" cy="4462153"/>
          </a:xfrm>
        </p:spPr>
      </p:pic>
      <p:sp>
        <p:nvSpPr>
          <p:cNvPr id="3" name="文字方塊 2"/>
          <p:cNvSpPr txBox="1"/>
          <p:nvPr/>
        </p:nvSpPr>
        <p:spPr>
          <a:xfrm>
            <a:off x="3489434" y="661750"/>
            <a:ext cx="4522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右邊為你連線到的位址</a:t>
            </a:r>
            <a:endParaRPr kumimoji="1" lang="en-US" altLang="zh-TW" dirty="0"/>
          </a:p>
          <a:p>
            <a:r>
              <a:rPr kumimoji="1" lang="zh-TW" altLang="en-US" dirty="0"/>
              <a:t>左邊為自己的電腦</a:t>
            </a:r>
            <a:endParaRPr kumimoji="1" lang="en-US" altLang="zh-TW" dirty="0"/>
          </a:p>
          <a:p>
            <a:r>
              <a:rPr kumimoji="1" lang="zh-TW" altLang="en-US" dirty="0"/>
              <a:t>可直接把檔案拉過去 或是</a:t>
            </a:r>
            <a:r>
              <a:rPr kumimoji="1" lang="en-US" altLang="zh-TW" dirty="0"/>
              <a:t>2</a:t>
            </a:r>
            <a:r>
              <a:rPr kumimoji="1" lang="zh-TW" altLang="en-US" dirty="0"/>
              <a:t>指點一下按上傳</a:t>
            </a:r>
          </a:p>
        </p:txBody>
      </p:sp>
    </p:spTree>
    <p:extLst>
      <p:ext uri="{BB962C8B-B14F-4D97-AF65-F5344CB8AC3E}">
        <p14:creationId xmlns:p14="http://schemas.microsoft.com/office/powerpoint/2010/main" val="1586588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木刻字型</Template>
  <TotalTime>5110</TotalTime>
  <Words>103</Words>
  <Application>Microsoft Macintosh PowerPoint</Application>
  <PresentationFormat>寬螢幕</PresentationFormat>
  <Paragraphs>17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微軟正黑體</vt:lpstr>
      <vt:lpstr>標楷體</vt:lpstr>
      <vt:lpstr>Calibri</vt:lpstr>
      <vt:lpstr>Rockwell</vt:lpstr>
      <vt:lpstr>Rockwell Condensed</vt:lpstr>
      <vt:lpstr>Rockwell Extra Bold</vt:lpstr>
      <vt:lpstr>Times New Roman</vt:lpstr>
      <vt:lpstr>Wingdings</vt:lpstr>
      <vt:lpstr>木刻字型</vt:lpstr>
      <vt:lpstr>ftp for mac</vt:lpstr>
      <vt:lpstr>下載網址</vt:lpstr>
      <vt:lpstr>PowerPoint 簡報</vt:lpstr>
      <vt:lpstr>輸入ＩＰ位址和連接阜</vt:lpstr>
      <vt:lpstr>壓縮檔案</vt:lpstr>
      <vt:lpstr>上傳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ftp for mac</dc:title>
  <dc:creator>Microsoft Office 使用者</dc:creator>
  <cp:lastModifiedBy>Microsoft Office User</cp:lastModifiedBy>
  <cp:revision>5</cp:revision>
  <dcterms:created xsi:type="dcterms:W3CDTF">2018-03-01T06:32:40Z</dcterms:created>
  <dcterms:modified xsi:type="dcterms:W3CDTF">2018-09-17T04:13:04Z</dcterms:modified>
</cp:coreProperties>
</file>