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/>
    <p:restoredTop sz="93209"/>
  </p:normalViewPr>
  <p:slideViewPr>
    <p:cSldViewPr snapToGrid="0" snapToObjects="1">
      <p:cViewPr varScale="1">
        <p:scale>
          <a:sx n="80" d="100"/>
          <a:sy n="80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07E-3373-0B43-A0E5-2EC09AADAB1B}" type="datetimeFigureOut">
              <a:rPr kumimoji="1" lang="zh-TW" altLang="en-US" smtClean="0"/>
              <a:t>2018/9/14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69BA-806F-E345-BEF3-326EDFCBA61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71343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07E-3373-0B43-A0E5-2EC09AADAB1B}" type="datetimeFigureOut">
              <a:rPr kumimoji="1" lang="zh-TW" altLang="en-US" smtClean="0"/>
              <a:t>2018/9/14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69BA-806F-E345-BEF3-326EDFCBA61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2398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07E-3373-0B43-A0E5-2EC09AADAB1B}" type="datetimeFigureOut">
              <a:rPr kumimoji="1" lang="zh-TW" altLang="en-US" smtClean="0"/>
              <a:t>2018/9/14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69BA-806F-E345-BEF3-326EDFCBA61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5315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07E-3373-0B43-A0E5-2EC09AADAB1B}" type="datetimeFigureOut">
              <a:rPr kumimoji="1" lang="zh-TW" altLang="en-US" smtClean="0"/>
              <a:t>2018/9/14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69BA-806F-E345-BEF3-326EDFCBA61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6854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07E-3373-0B43-A0E5-2EC09AADAB1B}" type="datetimeFigureOut">
              <a:rPr kumimoji="1" lang="zh-TW" altLang="en-US" smtClean="0"/>
              <a:t>2018/9/14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69BA-806F-E345-BEF3-326EDFCBA61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8787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07E-3373-0B43-A0E5-2EC09AADAB1B}" type="datetimeFigureOut">
              <a:rPr kumimoji="1" lang="zh-TW" altLang="en-US" smtClean="0"/>
              <a:t>2018/9/14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69BA-806F-E345-BEF3-326EDFCBA61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79170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07E-3373-0B43-A0E5-2EC09AADAB1B}" type="datetimeFigureOut">
              <a:rPr kumimoji="1" lang="zh-TW" altLang="en-US" smtClean="0"/>
              <a:t>2018/9/14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69BA-806F-E345-BEF3-326EDFCBA61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2315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07E-3373-0B43-A0E5-2EC09AADAB1B}" type="datetimeFigureOut">
              <a:rPr kumimoji="1" lang="zh-TW" altLang="en-US" smtClean="0"/>
              <a:t>2018/9/14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69BA-806F-E345-BEF3-326EDFCBA61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027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07E-3373-0B43-A0E5-2EC09AADAB1B}" type="datetimeFigureOut">
              <a:rPr kumimoji="1" lang="zh-TW" altLang="en-US" smtClean="0"/>
              <a:t>2018/9/14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69BA-806F-E345-BEF3-326EDFCBA61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1669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07E-3373-0B43-A0E5-2EC09AADAB1B}" type="datetimeFigureOut">
              <a:rPr kumimoji="1" lang="zh-TW" altLang="en-US" smtClean="0"/>
              <a:t>2018/9/14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69BA-806F-E345-BEF3-326EDFCBA61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2010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B07E-3373-0B43-A0E5-2EC09AADAB1B}" type="datetimeFigureOut">
              <a:rPr kumimoji="1" lang="zh-TW" altLang="en-US" smtClean="0"/>
              <a:t>2018/9/14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169BA-806F-E345-BEF3-326EDFCBA61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1806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FB07E-3373-0B43-A0E5-2EC09AADAB1B}" type="datetimeFigureOut">
              <a:rPr kumimoji="1" lang="zh-TW" altLang="en-US" smtClean="0"/>
              <a:t>2018/9/14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169BA-806F-E345-BEF3-326EDFCBA615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1522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337931"/>
            <a:ext cx="9144000" cy="755374"/>
          </a:xfrm>
        </p:spPr>
        <p:txBody>
          <a:bodyPr>
            <a:normAutofit fontScale="90000"/>
          </a:bodyPr>
          <a:lstStyle/>
          <a:p>
            <a:r>
              <a:rPr kumimoji="1" lang="en-US" altLang="zh-TW" dirty="0"/>
              <a:t>Step.1</a:t>
            </a:r>
            <a:r>
              <a:rPr kumimoji="1" lang="zh-TW" altLang="en-US" dirty="0"/>
              <a:t>到應用程式找文字編輯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48" y="1306099"/>
            <a:ext cx="10058400" cy="5299746"/>
          </a:xfrm>
          <a:prstGeom prst="rect">
            <a:avLst/>
          </a:prstGeom>
        </p:spPr>
      </p:pic>
      <p:sp>
        <p:nvSpPr>
          <p:cNvPr id="8" name="向下箭號 7"/>
          <p:cNvSpPr/>
          <p:nvPr/>
        </p:nvSpPr>
        <p:spPr>
          <a:xfrm>
            <a:off x="3359425" y="1808922"/>
            <a:ext cx="357809" cy="44507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83120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存好後 就開啟檔案 看看有沒有成功吧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/>
              <a:t>有任何問題可以與我聯繫</a:t>
            </a:r>
            <a:endParaRPr kumimoji="1"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2898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Step.2</a:t>
            </a:r>
            <a:r>
              <a:rPr kumimoji="1" lang="zh-TW" altLang="en-US" dirty="0"/>
              <a:t>點選新增文件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9677400" cy="4793223"/>
          </a:xfrm>
        </p:spPr>
      </p:pic>
      <p:sp>
        <p:nvSpPr>
          <p:cNvPr id="5" name="框架 4"/>
          <p:cNvSpPr/>
          <p:nvPr/>
        </p:nvSpPr>
        <p:spPr>
          <a:xfrm>
            <a:off x="838200" y="6082747"/>
            <a:ext cx="1388165" cy="401163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38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Step.3</a:t>
            </a:r>
            <a:r>
              <a:rPr kumimoji="1" lang="zh-TW" altLang="en-US" dirty="0"/>
              <a:t>到畫面左上角編輯偏好設定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131" y="1386205"/>
            <a:ext cx="5373204" cy="5471795"/>
          </a:xfrm>
        </p:spPr>
      </p:pic>
    </p:spTree>
    <p:extLst>
      <p:ext uri="{BB962C8B-B14F-4D97-AF65-F5344CB8AC3E}">
        <p14:creationId xmlns:p14="http://schemas.microsoft.com/office/powerpoint/2010/main" val="149716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Step.4</a:t>
            </a:r>
            <a:r>
              <a:rPr kumimoji="1" lang="zh-TW" altLang="en-US" dirty="0"/>
              <a:t>勾選</a:t>
            </a:r>
            <a:r>
              <a:rPr kumimoji="1" lang="en-US" altLang="zh-TW" dirty="0"/>
              <a:t>『</a:t>
            </a:r>
            <a:r>
              <a:rPr kumimoji="1" lang="zh-TW" altLang="en-US" dirty="0"/>
              <a:t>純文字</a:t>
            </a:r>
            <a:r>
              <a:rPr kumimoji="1" lang="en-US" altLang="zh-TW" dirty="0"/>
              <a:t>』</a:t>
            </a:r>
            <a:endParaRPr kumimoji="1"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704" y="1442026"/>
            <a:ext cx="8488017" cy="5017547"/>
          </a:xfrm>
        </p:spPr>
      </p:pic>
    </p:spTree>
    <p:extLst>
      <p:ext uri="{BB962C8B-B14F-4D97-AF65-F5344CB8AC3E}">
        <p14:creationId xmlns:p14="http://schemas.microsoft.com/office/powerpoint/2010/main" val="706287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Step.5</a:t>
            </a:r>
            <a:r>
              <a:rPr kumimoji="1" lang="zh-TW" altLang="en-US" dirty="0"/>
              <a:t> 將以下兩個選項打勾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56" y="1690688"/>
            <a:ext cx="6818244" cy="4585270"/>
          </a:xfrm>
        </p:spPr>
      </p:pic>
    </p:spTree>
    <p:extLst>
      <p:ext uri="{BB962C8B-B14F-4D97-AF65-F5344CB8AC3E}">
        <p14:creationId xmlns:p14="http://schemas.microsoft.com/office/powerpoint/2010/main" val="41551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Step6.</a:t>
            </a:r>
            <a:r>
              <a:rPr kumimoji="1" lang="zh-TW" altLang="en-US" dirty="0"/>
              <a:t>設定好後 打完作業的程式碼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217" y="1690688"/>
            <a:ext cx="7379759" cy="4762986"/>
          </a:xfrm>
        </p:spPr>
      </p:pic>
    </p:spTree>
    <p:extLst>
      <p:ext uri="{BB962C8B-B14F-4D97-AF65-F5344CB8AC3E}">
        <p14:creationId xmlns:p14="http://schemas.microsoft.com/office/powerpoint/2010/main" val="1876696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記得要在</a:t>
            </a:r>
            <a:r>
              <a:rPr kumimoji="1" lang="en-US" altLang="zh-TW" dirty="0"/>
              <a:t>&lt;head&gt;</a:t>
            </a:r>
            <a:r>
              <a:rPr kumimoji="1" lang="zh-TW" altLang="en-US" dirty="0"/>
              <a:t>裡</a:t>
            </a:r>
            <a:r>
              <a:rPr kumimoji="1" lang="en-US" altLang="zh-TW" dirty="0"/>
              <a:t>key</a:t>
            </a:r>
            <a:r>
              <a:rPr kumimoji="1" lang="zh-TW" altLang="en-US" dirty="0"/>
              <a:t>以下程式碼才能讓網頁讀取正確字元而不出現亂碼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586" y="3140766"/>
            <a:ext cx="8748828" cy="1188520"/>
          </a:xfrm>
        </p:spPr>
      </p:pic>
    </p:spTree>
    <p:extLst>
      <p:ext uri="{BB962C8B-B14F-4D97-AF65-F5344CB8AC3E}">
        <p14:creationId xmlns:p14="http://schemas.microsoft.com/office/powerpoint/2010/main" val="68283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打好作業後按儲存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10" y="1433237"/>
            <a:ext cx="5300374" cy="5002144"/>
          </a:xfrm>
        </p:spPr>
      </p:pic>
    </p:spTree>
    <p:extLst>
      <p:ext uri="{BB962C8B-B14F-4D97-AF65-F5344CB8AC3E}">
        <p14:creationId xmlns:p14="http://schemas.microsoft.com/office/powerpoint/2010/main" val="1307039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將檔名改成你的學號 且副檔名要打</a:t>
            </a:r>
            <a:r>
              <a:rPr kumimoji="1" lang="en-US" altLang="zh-TW" dirty="0"/>
              <a:t>html</a:t>
            </a:r>
            <a:r>
              <a:rPr kumimoji="1" lang="zh-TW" altLang="en-US" dirty="0"/>
              <a:t>或</a:t>
            </a:r>
            <a:r>
              <a:rPr kumimoji="1" lang="en-US" altLang="zh-TW" dirty="0" err="1"/>
              <a:t>htm</a:t>
            </a:r>
            <a:endParaRPr kumimoji="1"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0" y="2693194"/>
            <a:ext cx="5359400" cy="2616200"/>
          </a:xfrm>
        </p:spPr>
      </p:pic>
    </p:spTree>
    <p:extLst>
      <p:ext uri="{BB962C8B-B14F-4D97-AF65-F5344CB8AC3E}">
        <p14:creationId xmlns:p14="http://schemas.microsoft.com/office/powerpoint/2010/main" val="1267857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107</Words>
  <Application>Microsoft Macintosh PowerPoint</Application>
  <PresentationFormat>寬螢幕</PresentationFormat>
  <Paragraphs>11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5" baseType="lpstr">
      <vt:lpstr>新細明體</vt:lpstr>
      <vt:lpstr>Arial</vt:lpstr>
      <vt:lpstr>Calibri</vt:lpstr>
      <vt:lpstr>Calibri Light</vt:lpstr>
      <vt:lpstr>Office 佈景主題</vt:lpstr>
      <vt:lpstr>Step.1到應用程式找文字編輯</vt:lpstr>
      <vt:lpstr>Step.2點選新增文件</vt:lpstr>
      <vt:lpstr>Step.3到畫面左上角編輯偏好設定</vt:lpstr>
      <vt:lpstr>Step.4勾選『純文字』</vt:lpstr>
      <vt:lpstr>Step.5 將以下兩個選項打勾</vt:lpstr>
      <vt:lpstr>Step6.設定好後 打完作業的程式碼</vt:lpstr>
      <vt:lpstr>記得要在&lt;head&gt;裡key以下程式碼才能讓網頁讀取正確字元而不出現亂碼</vt:lpstr>
      <vt:lpstr>打好作業後按儲存</vt:lpstr>
      <vt:lpstr>將檔名改成你的學號 且副檔名要打html或htm</vt:lpstr>
      <vt:lpstr>存好後 就開啟檔案 看看有沒有成功吧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Step1.</dc:title>
  <dc:creator>Microsoft Office 使用者</dc:creator>
  <cp:lastModifiedBy>Microsoft Office User</cp:lastModifiedBy>
  <cp:revision>6</cp:revision>
  <dcterms:created xsi:type="dcterms:W3CDTF">2018-04-14T02:59:13Z</dcterms:created>
  <dcterms:modified xsi:type="dcterms:W3CDTF">2018-09-14T07:09:56Z</dcterms:modified>
</cp:coreProperties>
</file>